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0"/>
  </p:notesMasterIdLst>
  <p:sldIdLst>
    <p:sldId id="256" r:id="rId2"/>
    <p:sldId id="286" r:id="rId3"/>
    <p:sldId id="281" r:id="rId4"/>
    <p:sldId id="274" r:id="rId5"/>
    <p:sldId id="260" r:id="rId6"/>
    <p:sldId id="282" r:id="rId7"/>
    <p:sldId id="28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7" autoAdjust="0"/>
  </p:normalViewPr>
  <p:slideViewPr>
    <p:cSldViewPr>
      <p:cViewPr varScale="1">
        <p:scale>
          <a:sx n="83" d="100"/>
          <a:sy n="83" d="100"/>
        </p:scale>
        <p:origin x="7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4F2AB-AF57-4295-906C-3754327CBB5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C247A-D276-4F2A-807F-AEB38C9FF572}">
      <dgm:prSet/>
      <dgm:spPr/>
      <dgm:t>
        <a:bodyPr/>
        <a:lstStyle/>
        <a:p>
          <a:r>
            <a:rPr lang="en-US"/>
            <a:t>Do words have power?  Why or why not?</a:t>
          </a:r>
        </a:p>
      </dgm:t>
    </dgm:pt>
    <dgm:pt modelId="{922497A9-625C-4423-9C17-F6424812753B}" type="parTrans" cxnId="{873B0B8A-1404-458F-8E46-D4E24239322F}">
      <dgm:prSet/>
      <dgm:spPr/>
      <dgm:t>
        <a:bodyPr/>
        <a:lstStyle/>
        <a:p>
          <a:endParaRPr lang="en-US"/>
        </a:p>
      </dgm:t>
    </dgm:pt>
    <dgm:pt modelId="{3E0EDB9A-340D-49B5-9B6E-ED1A50974EAF}" type="sibTrans" cxnId="{873B0B8A-1404-458F-8E46-D4E24239322F}">
      <dgm:prSet/>
      <dgm:spPr/>
      <dgm:t>
        <a:bodyPr/>
        <a:lstStyle/>
        <a:p>
          <a:endParaRPr lang="en-US"/>
        </a:p>
      </dgm:t>
    </dgm:pt>
    <dgm:pt modelId="{4F81C42B-7E39-4C06-A37D-8315E254BE2F}">
      <dgm:prSet/>
      <dgm:spPr/>
      <dgm:t>
        <a:bodyPr/>
        <a:lstStyle/>
        <a:p>
          <a:r>
            <a:rPr lang="en-US" dirty="0"/>
            <a:t>Do actions have power?  Why or why not?</a:t>
          </a:r>
        </a:p>
      </dgm:t>
    </dgm:pt>
    <dgm:pt modelId="{44BD3BAE-687E-46C1-B4FE-0FF8CE1C75B7}" type="parTrans" cxnId="{15CFD078-024A-449C-8A53-0CE73B34013B}">
      <dgm:prSet/>
      <dgm:spPr/>
      <dgm:t>
        <a:bodyPr/>
        <a:lstStyle/>
        <a:p>
          <a:endParaRPr lang="en-US"/>
        </a:p>
      </dgm:t>
    </dgm:pt>
    <dgm:pt modelId="{AB087266-7F14-4D13-BEEA-49FD5A303071}" type="sibTrans" cxnId="{15CFD078-024A-449C-8A53-0CE73B34013B}">
      <dgm:prSet/>
      <dgm:spPr/>
      <dgm:t>
        <a:bodyPr/>
        <a:lstStyle/>
        <a:p>
          <a:endParaRPr lang="en-US"/>
        </a:p>
      </dgm:t>
    </dgm:pt>
    <dgm:pt modelId="{7D4B7447-BABE-4C58-8E41-F59CAEF411F2}">
      <dgm:prSet/>
      <dgm:spPr/>
      <dgm:t>
        <a:bodyPr/>
        <a:lstStyle/>
        <a:p>
          <a:r>
            <a:rPr lang="en-US" dirty="0"/>
            <a:t>What does “</a:t>
          </a:r>
          <a:r>
            <a:rPr lang="en-US" i="1" dirty="0"/>
            <a:t>Actions speak louder than words</a:t>
          </a:r>
          <a:r>
            <a:rPr lang="en-US" dirty="0"/>
            <a:t>” mean?</a:t>
          </a:r>
        </a:p>
      </dgm:t>
    </dgm:pt>
    <dgm:pt modelId="{C2E5E642-93AF-4A8C-B88D-78B0A63D5A0B}" type="parTrans" cxnId="{61C5C773-5F0C-4D0E-9F41-4D93FCD8AD3B}">
      <dgm:prSet/>
      <dgm:spPr/>
      <dgm:t>
        <a:bodyPr/>
        <a:lstStyle/>
        <a:p>
          <a:endParaRPr lang="en-US"/>
        </a:p>
      </dgm:t>
    </dgm:pt>
    <dgm:pt modelId="{A012483C-4E07-4946-A045-C41B3B834171}" type="sibTrans" cxnId="{61C5C773-5F0C-4D0E-9F41-4D93FCD8AD3B}">
      <dgm:prSet/>
      <dgm:spPr/>
      <dgm:t>
        <a:bodyPr/>
        <a:lstStyle/>
        <a:p>
          <a:endParaRPr lang="en-US"/>
        </a:p>
      </dgm:t>
    </dgm:pt>
    <dgm:pt modelId="{1E756B76-5226-4124-B27D-8FD9A3238DA0}">
      <dgm:prSet custT="1"/>
      <dgm:spPr/>
      <dgm:t>
        <a:bodyPr/>
        <a:lstStyle/>
        <a:p>
          <a:r>
            <a:rPr lang="en-US" sz="2400" dirty="0"/>
            <a:t>Saying what they think could be harmful to someone.  Is it always appropriate to be completely forward with our thoughts, feelings, and opinions?  </a:t>
          </a:r>
        </a:p>
      </dgm:t>
    </dgm:pt>
    <dgm:pt modelId="{3A1D2DE5-4C26-4908-AD91-122D4876E3F5}" type="parTrans" cxnId="{F8F7868D-BF6B-4E2E-A733-0BEBFD9E7374}">
      <dgm:prSet/>
      <dgm:spPr/>
      <dgm:t>
        <a:bodyPr/>
        <a:lstStyle/>
        <a:p>
          <a:endParaRPr lang="en-US"/>
        </a:p>
      </dgm:t>
    </dgm:pt>
    <dgm:pt modelId="{238B99D7-0E59-467B-A4D2-5F6755690DF3}" type="sibTrans" cxnId="{F8F7868D-BF6B-4E2E-A733-0BEBFD9E7374}">
      <dgm:prSet/>
      <dgm:spPr/>
      <dgm:t>
        <a:bodyPr/>
        <a:lstStyle/>
        <a:p>
          <a:endParaRPr lang="en-US"/>
        </a:p>
      </dgm:t>
    </dgm:pt>
    <dgm:pt modelId="{FDD66F76-BE47-42D6-82E5-8D7AC397F0AB}">
      <dgm:prSet custT="1"/>
      <dgm:spPr/>
      <dgm:t>
        <a:bodyPr/>
        <a:lstStyle/>
        <a:p>
          <a:r>
            <a:rPr lang="en-US" sz="2400" dirty="0"/>
            <a:t>Can you speak honestly but also speak tactfully (the ability to speak/act without offending)?</a:t>
          </a:r>
        </a:p>
      </dgm:t>
    </dgm:pt>
    <dgm:pt modelId="{FA5EAB0F-DA1D-4638-9381-AC76D32CC19B}" type="parTrans" cxnId="{524F7DD7-5575-4016-9B47-65835111E78D}">
      <dgm:prSet/>
      <dgm:spPr/>
      <dgm:t>
        <a:bodyPr/>
        <a:lstStyle/>
        <a:p>
          <a:endParaRPr lang="en-US"/>
        </a:p>
      </dgm:t>
    </dgm:pt>
    <dgm:pt modelId="{5DCD6DD9-6721-4C9B-BD67-C8428F13C515}" type="sibTrans" cxnId="{524F7DD7-5575-4016-9B47-65835111E78D}">
      <dgm:prSet/>
      <dgm:spPr/>
      <dgm:t>
        <a:bodyPr/>
        <a:lstStyle/>
        <a:p>
          <a:endParaRPr lang="en-US"/>
        </a:p>
      </dgm:t>
    </dgm:pt>
    <dgm:pt modelId="{7AC4B525-8A46-4B68-86B6-9C54146ACAA7}" type="pres">
      <dgm:prSet presAssocID="{9624F2AB-AF57-4295-906C-3754327CBB5B}" presName="vert0" presStyleCnt="0">
        <dgm:presLayoutVars>
          <dgm:dir/>
          <dgm:animOne val="branch"/>
          <dgm:animLvl val="lvl"/>
        </dgm:presLayoutVars>
      </dgm:prSet>
      <dgm:spPr/>
    </dgm:pt>
    <dgm:pt modelId="{F9CB8C42-3558-407F-BD24-188A7645D270}" type="pres">
      <dgm:prSet presAssocID="{164C247A-D276-4F2A-807F-AEB38C9FF572}" presName="thickLine" presStyleLbl="alignNode1" presStyleIdx="0" presStyleCnt="5"/>
      <dgm:spPr/>
    </dgm:pt>
    <dgm:pt modelId="{C56B18BE-A977-44F9-9778-43C16D42E2D4}" type="pres">
      <dgm:prSet presAssocID="{164C247A-D276-4F2A-807F-AEB38C9FF572}" presName="horz1" presStyleCnt="0"/>
      <dgm:spPr/>
    </dgm:pt>
    <dgm:pt modelId="{A699DD78-3471-4F81-86CD-AF749D929699}" type="pres">
      <dgm:prSet presAssocID="{164C247A-D276-4F2A-807F-AEB38C9FF572}" presName="tx1" presStyleLbl="revTx" presStyleIdx="0" presStyleCnt="5"/>
      <dgm:spPr/>
    </dgm:pt>
    <dgm:pt modelId="{E2F29A48-F3B1-46C1-BBD1-770FE16ECDCC}" type="pres">
      <dgm:prSet presAssocID="{164C247A-D276-4F2A-807F-AEB38C9FF572}" presName="vert1" presStyleCnt="0"/>
      <dgm:spPr/>
    </dgm:pt>
    <dgm:pt modelId="{3D28C1F5-A387-45C5-9C13-BF5C29BF8840}" type="pres">
      <dgm:prSet presAssocID="{4F81C42B-7E39-4C06-A37D-8315E254BE2F}" presName="thickLine" presStyleLbl="alignNode1" presStyleIdx="1" presStyleCnt="5"/>
      <dgm:spPr/>
    </dgm:pt>
    <dgm:pt modelId="{DAD766F9-9038-40B8-85A8-5FA05DB6B22D}" type="pres">
      <dgm:prSet presAssocID="{4F81C42B-7E39-4C06-A37D-8315E254BE2F}" presName="horz1" presStyleCnt="0"/>
      <dgm:spPr/>
    </dgm:pt>
    <dgm:pt modelId="{1FFB7B50-E86A-4C7C-9A43-B4311A4FE279}" type="pres">
      <dgm:prSet presAssocID="{4F81C42B-7E39-4C06-A37D-8315E254BE2F}" presName="tx1" presStyleLbl="revTx" presStyleIdx="1" presStyleCnt="5"/>
      <dgm:spPr/>
    </dgm:pt>
    <dgm:pt modelId="{7BDC4CEE-34A2-4C7F-A275-FFC69F9DC982}" type="pres">
      <dgm:prSet presAssocID="{4F81C42B-7E39-4C06-A37D-8315E254BE2F}" presName="vert1" presStyleCnt="0"/>
      <dgm:spPr/>
    </dgm:pt>
    <dgm:pt modelId="{AA7EE33F-833A-49BF-A9CF-F64065D05D2B}" type="pres">
      <dgm:prSet presAssocID="{7D4B7447-BABE-4C58-8E41-F59CAEF411F2}" presName="thickLine" presStyleLbl="alignNode1" presStyleIdx="2" presStyleCnt="5"/>
      <dgm:spPr/>
    </dgm:pt>
    <dgm:pt modelId="{7F9AB2B0-08D5-4285-ABD8-C153DBFCC214}" type="pres">
      <dgm:prSet presAssocID="{7D4B7447-BABE-4C58-8E41-F59CAEF411F2}" presName="horz1" presStyleCnt="0"/>
      <dgm:spPr/>
    </dgm:pt>
    <dgm:pt modelId="{9C8241DE-6C36-44B2-834F-E969E00D40C2}" type="pres">
      <dgm:prSet presAssocID="{7D4B7447-BABE-4C58-8E41-F59CAEF411F2}" presName="tx1" presStyleLbl="revTx" presStyleIdx="2" presStyleCnt="5" custScaleY="74531" custLinFactNeighborY="-9334"/>
      <dgm:spPr/>
    </dgm:pt>
    <dgm:pt modelId="{86806F9B-1368-44B7-8307-0FF528B9E1CB}" type="pres">
      <dgm:prSet presAssocID="{7D4B7447-BABE-4C58-8E41-F59CAEF411F2}" presName="vert1" presStyleCnt="0"/>
      <dgm:spPr/>
    </dgm:pt>
    <dgm:pt modelId="{6C129B9E-073C-428F-8511-1885766A08AC}" type="pres">
      <dgm:prSet presAssocID="{1E756B76-5226-4124-B27D-8FD9A3238DA0}" presName="thickLine" presStyleLbl="alignNode1" presStyleIdx="3" presStyleCnt="5"/>
      <dgm:spPr/>
    </dgm:pt>
    <dgm:pt modelId="{A8E533A9-322E-4B8A-BEA7-4FB5B8B381E8}" type="pres">
      <dgm:prSet presAssocID="{1E756B76-5226-4124-B27D-8FD9A3238DA0}" presName="horz1" presStyleCnt="0"/>
      <dgm:spPr/>
    </dgm:pt>
    <dgm:pt modelId="{0A1FD851-318A-40BF-8317-365DF4B15060}" type="pres">
      <dgm:prSet presAssocID="{1E756B76-5226-4124-B27D-8FD9A3238DA0}" presName="tx1" presStyleLbl="revTx" presStyleIdx="3" presStyleCnt="5" custScaleY="140421"/>
      <dgm:spPr/>
    </dgm:pt>
    <dgm:pt modelId="{6BC503CB-2488-4BB1-9E40-6EBD472D107D}" type="pres">
      <dgm:prSet presAssocID="{1E756B76-5226-4124-B27D-8FD9A3238DA0}" presName="vert1" presStyleCnt="0"/>
      <dgm:spPr/>
    </dgm:pt>
    <dgm:pt modelId="{FD8D1EA6-759B-4FC9-84BB-C1D3CE9B79A0}" type="pres">
      <dgm:prSet presAssocID="{FDD66F76-BE47-42D6-82E5-8D7AC397F0AB}" presName="thickLine" presStyleLbl="alignNode1" presStyleIdx="4" presStyleCnt="5"/>
      <dgm:spPr/>
    </dgm:pt>
    <dgm:pt modelId="{035FC421-4FB7-4D13-9819-670CB515AFEB}" type="pres">
      <dgm:prSet presAssocID="{FDD66F76-BE47-42D6-82E5-8D7AC397F0AB}" presName="horz1" presStyleCnt="0"/>
      <dgm:spPr/>
    </dgm:pt>
    <dgm:pt modelId="{7FE41ECD-4E68-4C7A-A44F-B1A9D8B2DF5B}" type="pres">
      <dgm:prSet presAssocID="{FDD66F76-BE47-42D6-82E5-8D7AC397F0AB}" presName="tx1" presStyleLbl="revTx" presStyleIdx="4" presStyleCnt="5"/>
      <dgm:spPr/>
    </dgm:pt>
    <dgm:pt modelId="{374B8494-06A3-4302-9EBC-C5F81FFEDBC6}" type="pres">
      <dgm:prSet presAssocID="{FDD66F76-BE47-42D6-82E5-8D7AC397F0AB}" presName="vert1" presStyleCnt="0"/>
      <dgm:spPr/>
    </dgm:pt>
  </dgm:ptLst>
  <dgm:cxnLst>
    <dgm:cxn modelId="{CA60E909-3002-4F02-A3D8-AFBF2F0B9941}" type="presOf" srcId="{1E756B76-5226-4124-B27D-8FD9A3238DA0}" destId="{0A1FD851-318A-40BF-8317-365DF4B15060}" srcOrd="0" destOrd="0" presId="urn:microsoft.com/office/officeart/2008/layout/LinedList"/>
    <dgm:cxn modelId="{F9CACD21-1700-4BB0-B8A7-3C3E9556C121}" type="presOf" srcId="{7D4B7447-BABE-4C58-8E41-F59CAEF411F2}" destId="{9C8241DE-6C36-44B2-834F-E969E00D40C2}" srcOrd="0" destOrd="0" presId="urn:microsoft.com/office/officeart/2008/layout/LinedList"/>
    <dgm:cxn modelId="{395C9F47-5B64-4A85-9DFD-2D47FBAD44F5}" type="presOf" srcId="{164C247A-D276-4F2A-807F-AEB38C9FF572}" destId="{A699DD78-3471-4F81-86CD-AF749D929699}" srcOrd="0" destOrd="0" presId="urn:microsoft.com/office/officeart/2008/layout/LinedList"/>
    <dgm:cxn modelId="{61C5C773-5F0C-4D0E-9F41-4D93FCD8AD3B}" srcId="{9624F2AB-AF57-4295-906C-3754327CBB5B}" destId="{7D4B7447-BABE-4C58-8E41-F59CAEF411F2}" srcOrd="2" destOrd="0" parTransId="{C2E5E642-93AF-4A8C-B88D-78B0A63D5A0B}" sibTransId="{A012483C-4E07-4946-A045-C41B3B834171}"/>
    <dgm:cxn modelId="{15CFD078-024A-449C-8A53-0CE73B34013B}" srcId="{9624F2AB-AF57-4295-906C-3754327CBB5B}" destId="{4F81C42B-7E39-4C06-A37D-8315E254BE2F}" srcOrd="1" destOrd="0" parTransId="{44BD3BAE-687E-46C1-B4FE-0FF8CE1C75B7}" sibTransId="{AB087266-7F14-4D13-BEEA-49FD5A303071}"/>
    <dgm:cxn modelId="{873B0B8A-1404-458F-8E46-D4E24239322F}" srcId="{9624F2AB-AF57-4295-906C-3754327CBB5B}" destId="{164C247A-D276-4F2A-807F-AEB38C9FF572}" srcOrd="0" destOrd="0" parTransId="{922497A9-625C-4423-9C17-F6424812753B}" sibTransId="{3E0EDB9A-340D-49B5-9B6E-ED1A50974EAF}"/>
    <dgm:cxn modelId="{F8F7868D-BF6B-4E2E-A733-0BEBFD9E7374}" srcId="{9624F2AB-AF57-4295-906C-3754327CBB5B}" destId="{1E756B76-5226-4124-B27D-8FD9A3238DA0}" srcOrd="3" destOrd="0" parTransId="{3A1D2DE5-4C26-4908-AD91-122D4876E3F5}" sibTransId="{238B99D7-0E59-467B-A4D2-5F6755690DF3}"/>
    <dgm:cxn modelId="{524F7DD7-5575-4016-9B47-65835111E78D}" srcId="{9624F2AB-AF57-4295-906C-3754327CBB5B}" destId="{FDD66F76-BE47-42D6-82E5-8D7AC397F0AB}" srcOrd="4" destOrd="0" parTransId="{FA5EAB0F-DA1D-4638-9381-AC76D32CC19B}" sibTransId="{5DCD6DD9-6721-4C9B-BD67-C8428F13C515}"/>
    <dgm:cxn modelId="{CCA198E7-FC1F-4249-AC8D-E4A0DB5B7B8F}" type="presOf" srcId="{9624F2AB-AF57-4295-906C-3754327CBB5B}" destId="{7AC4B525-8A46-4B68-86B6-9C54146ACAA7}" srcOrd="0" destOrd="0" presId="urn:microsoft.com/office/officeart/2008/layout/LinedList"/>
    <dgm:cxn modelId="{1E0A9CEB-0FFD-4309-B52E-3E3AD86C6E5A}" type="presOf" srcId="{4F81C42B-7E39-4C06-A37D-8315E254BE2F}" destId="{1FFB7B50-E86A-4C7C-9A43-B4311A4FE279}" srcOrd="0" destOrd="0" presId="urn:microsoft.com/office/officeart/2008/layout/LinedList"/>
    <dgm:cxn modelId="{70CF7CF7-5514-45D8-94C1-6A4E74240192}" type="presOf" srcId="{FDD66F76-BE47-42D6-82E5-8D7AC397F0AB}" destId="{7FE41ECD-4E68-4C7A-A44F-B1A9D8B2DF5B}" srcOrd="0" destOrd="0" presId="urn:microsoft.com/office/officeart/2008/layout/LinedList"/>
    <dgm:cxn modelId="{9677FC57-6D5B-43FF-BA1B-FA4EBFA34D0A}" type="presParOf" srcId="{7AC4B525-8A46-4B68-86B6-9C54146ACAA7}" destId="{F9CB8C42-3558-407F-BD24-188A7645D270}" srcOrd="0" destOrd="0" presId="urn:microsoft.com/office/officeart/2008/layout/LinedList"/>
    <dgm:cxn modelId="{145BC061-891B-430C-A245-FBF075B5BC73}" type="presParOf" srcId="{7AC4B525-8A46-4B68-86B6-9C54146ACAA7}" destId="{C56B18BE-A977-44F9-9778-43C16D42E2D4}" srcOrd="1" destOrd="0" presId="urn:microsoft.com/office/officeart/2008/layout/LinedList"/>
    <dgm:cxn modelId="{4794C151-9FC3-4D4F-B790-7676F1F85E4F}" type="presParOf" srcId="{C56B18BE-A977-44F9-9778-43C16D42E2D4}" destId="{A699DD78-3471-4F81-86CD-AF749D929699}" srcOrd="0" destOrd="0" presId="urn:microsoft.com/office/officeart/2008/layout/LinedList"/>
    <dgm:cxn modelId="{24330D0B-1142-4E98-8996-FCA045791F7C}" type="presParOf" srcId="{C56B18BE-A977-44F9-9778-43C16D42E2D4}" destId="{E2F29A48-F3B1-46C1-BBD1-770FE16ECDCC}" srcOrd="1" destOrd="0" presId="urn:microsoft.com/office/officeart/2008/layout/LinedList"/>
    <dgm:cxn modelId="{53F012AE-77D1-4E36-882E-873D8DD60F4F}" type="presParOf" srcId="{7AC4B525-8A46-4B68-86B6-9C54146ACAA7}" destId="{3D28C1F5-A387-45C5-9C13-BF5C29BF8840}" srcOrd="2" destOrd="0" presId="urn:microsoft.com/office/officeart/2008/layout/LinedList"/>
    <dgm:cxn modelId="{045788A9-0174-4C85-A941-5EAD46B99ADB}" type="presParOf" srcId="{7AC4B525-8A46-4B68-86B6-9C54146ACAA7}" destId="{DAD766F9-9038-40B8-85A8-5FA05DB6B22D}" srcOrd="3" destOrd="0" presId="urn:microsoft.com/office/officeart/2008/layout/LinedList"/>
    <dgm:cxn modelId="{2BB5118F-681F-4A8B-8F2C-3058DD5E6495}" type="presParOf" srcId="{DAD766F9-9038-40B8-85A8-5FA05DB6B22D}" destId="{1FFB7B50-E86A-4C7C-9A43-B4311A4FE279}" srcOrd="0" destOrd="0" presId="urn:microsoft.com/office/officeart/2008/layout/LinedList"/>
    <dgm:cxn modelId="{EC5A5274-D8F4-4CF4-8925-B6E883F7FA26}" type="presParOf" srcId="{DAD766F9-9038-40B8-85A8-5FA05DB6B22D}" destId="{7BDC4CEE-34A2-4C7F-A275-FFC69F9DC982}" srcOrd="1" destOrd="0" presId="urn:microsoft.com/office/officeart/2008/layout/LinedList"/>
    <dgm:cxn modelId="{BE4118CD-7C70-4285-8A01-37ECB5B19EE2}" type="presParOf" srcId="{7AC4B525-8A46-4B68-86B6-9C54146ACAA7}" destId="{AA7EE33F-833A-49BF-A9CF-F64065D05D2B}" srcOrd="4" destOrd="0" presId="urn:microsoft.com/office/officeart/2008/layout/LinedList"/>
    <dgm:cxn modelId="{136EF9DD-0B28-475B-88C7-A5582CFD7C23}" type="presParOf" srcId="{7AC4B525-8A46-4B68-86B6-9C54146ACAA7}" destId="{7F9AB2B0-08D5-4285-ABD8-C153DBFCC214}" srcOrd="5" destOrd="0" presId="urn:microsoft.com/office/officeart/2008/layout/LinedList"/>
    <dgm:cxn modelId="{7A91181E-9B29-4321-8B13-1C700C1F8850}" type="presParOf" srcId="{7F9AB2B0-08D5-4285-ABD8-C153DBFCC214}" destId="{9C8241DE-6C36-44B2-834F-E969E00D40C2}" srcOrd="0" destOrd="0" presId="urn:microsoft.com/office/officeart/2008/layout/LinedList"/>
    <dgm:cxn modelId="{8D0B1CF1-09B7-479E-9781-C3470236320F}" type="presParOf" srcId="{7F9AB2B0-08D5-4285-ABD8-C153DBFCC214}" destId="{86806F9B-1368-44B7-8307-0FF528B9E1CB}" srcOrd="1" destOrd="0" presId="urn:microsoft.com/office/officeart/2008/layout/LinedList"/>
    <dgm:cxn modelId="{B069D0AD-2BF1-415C-88A1-A21FAE67071B}" type="presParOf" srcId="{7AC4B525-8A46-4B68-86B6-9C54146ACAA7}" destId="{6C129B9E-073C-428F-8511-1885766A08AC}" srcOrd="6" destOrd="0" presId="urn:microsoft.com/office/officeart/2008/layout/LinedList"/>
    <dgm:cxn modelId="{6A564C55-3252-4A76-BB86-6783FDE2DB2E}" type="presParOf" srcId="{7AC4B525-8A46-4B68-86B6-9C54146ACAA7}" destId="{A8E533A9-322E-4B8A-BEA7-4FB5B8B381E8}" srcOrd="7" destOrd="0" presId="urn:microsoft.com/office/officeart/2008/layout/LinedList"/>
    <dgm:cxn modelId="{D12C8FF2-2223-4F17-858B-D88081D247BA}" type="presParOf" srcId="{A8E533A9-322E-4B8A-BEA7-4FB5B8B381E8}" destId="{0A1FD851-318A-40BF-8317-365DF4B15060}" srcOrd="0" destOrd="0" presId="urn:microsoft.com/office/officeart/2008/layout/LinedList"/>
    <dgm:cxn modelId="{7C08804C-936D-4A24-A13E-9058780CE3AF}" type="presParOf" srcId="{A8E533A9-322E-4B8A-BEA7-4FB5B8B381E8}" destId="{6BC503CB-2488-4BB1-9E40-6EBD472D107D}" srcOrd="1" destOrd="0" presId="urn:microsoft.com/office/officeart/2008/layout/LinedList"/>
    <dgm:cxn modelId="{A1D73FE1-2AD0-44CA-9F47-937ACEEC89F4}" type="presParOf" srcId="{7AC4B525-8A46-4B68-86B6-9C54146ACAA7}" destId="{FD8D1EA6-759B-4FC9-84BB-C1D3CE9B79A0}" srcOrd="8" destOrd="0" presId="urn:microsoft.com/office/officeart/2008/layout/LinedList"/>
    <dgm:cxn modelId="{40F960C9-CBAB-428F-B4C2-C08062DC5CD0}" type="presParOf" srcId="{7AC4B525-8A46-4B68-86B6-9C54146ACAA7}" destId="{035FC421-4FB7-4D13-9819-670CB515AFEB}" srcOrd="9" destOrd="0" presId="urn:microsoft.com/office/officeart/2008/layout/LinedList"/>
    <dgm:cxn modelId="{19C8057E-171F-4695-BDEA-C35584E98B2F}" type="presParOf" srcId="{035FC421-4FB7-4D13-9819-670CB515AFEB}" destId="{7FE41ECD-4E68-4C7A-A44F-B1A9D8B2DF5B}" srcOrd="0" destOrd="0" presId="urn:microsoft.com/office/officeart/2008/layout/LinedList"/>
    <dgm:cxn modelId="{302F1B28-1C35-43BA-96D7-3705D063DE56}" type="presParOf" srcId="{035FC421-4FB7-4D13-9819-670CB515AFEB}" destId="{374B8494-06A3-4302-9EBC-C5F81FFEDB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B8C42-3558-407F-BD24-188A7645D270}">
      <dsp:nvSpPr>
        <dsp:cNvPr id="0" name=""/>
        <dsp:cNvSpPr/>
      </dsp:nvSpPr>
      <dsp:spPr>
        <a:xfrm>
          <a:off x="0" y="124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9DD78-3471-4F81-86CD-AF749D929699}">
      <dsp:nvSpPr>
        <dsp:cNvPr id="0" name=""/>
        <dsp:cNvSpPr/>
      </dsp:nvSpPr>
      <dsp:spPr>
        <a:xfrm>
          <a:off x="0" y="1249"/>
          <a:ext cx="7886700" cy="932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Do words have power?  Why or why not?</a:t>
          </a:r>
        </a:p>
      </dsp:txBody>
      <dsp:txXfrm>
        <a:off x="0" y="1249"/>
        <a:ext cx="7886700" cy="932373"/>
      </dsp:txXfrm>
    </dsp:sp>
    <dsp:sp modelId="{3D28C1F5-A387-45C5-9C13-BF5C29BF8840}">
      <dsp:nvSpPr>
        <dsp:cNvPr id="0" name=""/>
        <dsp:cNvSpPr/>
      </dsp:nvSpPr>
      <dsp:spPr>
        <a:xfrm>
          <a:off x="0" y="93362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B7B50-E86A-4C7C-9A43-B4311A4FE279}">
      <dsp:nvSpPr>
        <dsp:cNvPr id="0" name=""/>
        <dsp:cNvSpPr/>
      </dsp:nvSpPr>
      <dsp:spPr>
        <a:xfrm>
          <a:off x="0" y="933623"/>
          <a:ext cx="7886700" cy="932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Do actions have power?  Why or why not?</a:t>
          </a:r>
        </a:p>
      </dsp:txBody>
      <dsp:txXfrm>
        <a:off x="0" y="933623"/>
        <a:ext cx="7886700" cy="932373"/>
      </dsp:txXfrm>
    </dsp:sp>
    <dsp:sp modelId="{AA7EE33F-833A-49BF-A9CF-F64065D05D2B}">
      <dsp:nvSpPr>
        <dsp:cNvPr id="0" name=""/>
        <dsp:cNvSpPr/>
      </dsp:nvSpPr>
      <dsp:spPr>
        <a:xfrm>
          <a:off x="0" y="1865996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241DE-6C36-44B2-834F-E969E00D40C2}">
      <dsp:nvSpPr>
        <dsp:cNvPr id="0" name=""/>
        <dsp:cNvSpPr/>
      </dsp:nvSpPr>
      <dsp:spPr>
        <a:xfrm>
          <a:off x="0" y="1778968"/>
          <a:ext cx="7886700" cy="694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What does “</a:t>
          </a:r>
          <a:r>
            <a:rPr lang="en-US" sz="2700" i="1" kern="1200" dirty="0"/>
            <a:t>Actions speak louder than words</a:t>
          </a:r>
          <a:r>
            <a:rPr lang="en-US" sz="2700" kern="1200" dirty="0"/>
            <a:t>” mean?</a:t>
          </a:r>
        </a:p>
      </dsp:txBody>
      <dsp:txXfrm>
        <a:off x="0" y="1778968"/>
        <a:ext cx="7886700" cy="694907"/>
      </dsp:txXfrm>
    </dsp:sp>
    <dsp:sp modelId="{6C129B9E-073C-428F-8511-1885766A08AC}">
      <dsp:nvSpPr>
        <dsp:cNvPr id="0" name=""/>
        <dsp:cNvSpPr/>
      </dsp:nvSpPr>
      <dsp:spPr>
        <a:xfrm>
          <a:off x="0" y="256090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FD851-318A-40BF-8317-365DF4B15060}">
      <dsp:nvSpPr>
        <dsp:cNvPr id="0" name=""/>
        <dsp:cNvSpPr/>
      </dsp:nvSpPr>
      <dsp:spPr>
        <a:xfrm>
          <a:off x="0" y="2560903"/>
          <a:ext cx="7878998" cy="130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Saying what they think could be harmful to someone.  Is it always appropriate to be completely forward with our thoughts, feelings, and opinions?  </a:t>
          </a:r>
        </a:p>
      </dsp:txBody>
      <dsp:txXfrm>
        <a:off x="0" y="2560903"/>
        <a:ext cx="7878998" cy="1309247"/>
      </dsp:txXfrm>
    </dsp:sp>
    <dsp:sp modelId="{FD8D1EA6-759B-4FC9-84BB-C1D3CE9B79A0}">
      <dsp:nvSpPr>
        <dsp:cNvPr id="0" name=""/>
        <dsp:cNvSpPr/>
      </dsp:nvSpPr>
      <dsp:spPr>
        <a:xfrm>
          <a:off x="0" y="3870151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41ECD-4E68-4C7A-A44F-B1A9D8B2DF5B}">
      <dsp:nvSpPr>
        <dsp:cNvPr id="0" name=""/>
        <dsp:cNvSpPr/>
      </dsp:nvSpPr>
      <dsp:spPr>
        <a:xfrm>
          <a:off x="0" y="3870151"/>
          <a:ext cx="7886700" cy="932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Can you speak honestly but also speak tactfully (the ability to speak/act without offending)?</a:t>
          </a:r>
        </a:p>
      </dsp:txBody>
      <dsp:txXfrm>
        <a:off x="0" y="3870151"/>
        <a:ext cx="7886700" cy="932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5F242-D5AA-4579-A890-2BD04AF51048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F8DB9-40D9-46AB-A367-7B541BB67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F8DB9-40D9-46AB-A367-7B541BB67A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F8DB9-40D9-46AB-A367-7B541BB67A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05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story that goes with this slide is printed in your mailbox</a:t>
            </a:r>
            <a:r>
              <a:rPr lang="en-US"/>
              <a:t>, or you </a:t>
            </a:r>
            <a:r>
              <a:rPr lang="en-US" dirty="0"/>
              <a:t>can find a </a:t>
            </a:r>
            <a:r>
              <a:rPr lang="en-US"/>
              <a:t>copy in your email.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F8DB9-40D9-46AB-A367-7B541BB67A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5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https://www.youtube.com/watch?v=uaWA2GbcnJU&amp;t=3s</a:t>
            </a:r>
          </a:p>
          <a:p>
            <a:endParaRPr lang="en-US" dirty="0"/>
          </a:p>
          <a:p>
            <a:r>
              <a:rPr lang="en-US" dirty="0"/>
              <a:t>- This is a commercial so there is a pop up for the company at the end that you can skip.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F8DB9-40D9-46AB-A367-7B541BB67A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0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5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4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9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2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0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8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8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0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D619A-0A42-42FE-93A9-D698DE477CE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E0B4-1A8A-477D-AA4C-04F4E8C15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55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aWA2GbcnJU?start=3&amp;feature=oembed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935" y="1655286"/>
            <a:ext cx="3456793" cy="2610042"/>
          </a:xfrm>
        </p:spPr>
        <p:txBody>
          <a:bodyPr>
            <a:normAutofit/>
          </a:bodyPr>
          <a:lstStyle/>
          <a:p>
            <a:pPr algn="l"/>
            <a:r>
              <a:rPr lang="en-US" sz="4300">
                <a:latin typeface="Forte" panose="03060902040502070203" pitchFamily="66" charset="0"/>
              </a:rPr>
              <a:t>Actions</a:t>
            </a:r>
            <a:r>
              <a:rPr lang="en-US" sz="4300"/>
              <a:t> </a:t>
            </a:r>
            <a:r>
              <a:rPr lang="en-US" sz="4300">
                <a:latin typeface="Forte" panose="03060902040502070203" pitchFamily="66" charset="0"/>
              </a:rPr>
              <a:t>Speak Louder than Words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49657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80" y="1"/>
            <a:ext cx="5320620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Wowing the Customer: Actions Speak Louder than Words | Digital Dealer">
            <a:extLst>
              <a:ext uri="{FF2B5EF4-FFF2-40B4-BE49-F238E27FC236}">
                <a16:creationId xmlns:a16="http://schemas.microsoft.com/office/drawing/2014/main" id="{51EA715E-56BB-4E30-86E0-1CA0E7EDB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0684" y="2445110"/>
            <a:ext cx="3809528" cy="190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6587" y="5450103"/>
            <a:ext cx="4177413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5335901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3938487" cy="1807305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Titan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3297"/>
            <a:ext cx="3464715" cy="384366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400" b="1" i="1" dirty="0"/>
              <a:t>Titans love, respect, and protect one another.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2DD13D-E06E-49DC-A780-C66F7E3B48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75" r="10783" b="-1"/>
          <a:stretch/>
        </p:blipFill>
        <p:spPr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593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95408913-B323-422F-B521-2957A5B7F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194" y="0"/>
            <a:ext cx="5474982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65749"/>
            <a:ext cx="3714751" cy="4726502"/>
          </a:xfrm>
        </p:spPr>
        <p:txBody>
          <a:bodyPr>
            <a:normAutofit/>
          </a:bodyPr>
          <a:lstStyle/>
          <a:p>
            <a:r>
              <a:rPr lang="en-US" b="1"/>
              <a:t>Are you truly a friend?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849" y="713313"/>
            <a:ext cx="3714751" cy="5431376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The definition of a friend is “a person who gives assistance; patron; supporter; a person who is on good terms with another; a person who is not hostile.”  </a:t>
            </a:r>
          </a:p>
          <a:p>
            <a:pPr lvl="0"/>
            <a:endParaRPr lang="en-US" sz="2400" dirty="0"/>
          </a:p>
          <a:p>
            <a:pPr marL="82296" lvl="0" indent="0">
              <a:buNone/>
            </a:pPr>
            <a:r>
              <a:rPr lang="en-US" b="1" i="1" dirty="0"/>
              <a:t>How well do you fit that definition?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97553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0943"/>
            <a:ext cx="4724400" cy="1611658"/>
          </a:xfrm>
        </p:spPr>
        <p:txBody>
          <a:bodyPr>
            <a:normAutofit/>
          </a:bodyPr>
          <a:lstStyle/>
          <a:p>
            <a:r>
              <a:rPr lang="en-US" dirty="0"/>
              <a:t>Story – Making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" y="1676400"/>
            <a:ext cx="4443311" cy="4816475"/>
          </a:xfrm>
        </p:spPr>
        <p:txBody>
          <a:bodyPr>
            <a:normAutofit/>
          </a:bodyPr>
          <a:lstStyle/>
          <a:p>
            <a:pPr marL="128016" indent="0">
              <a:buNone/>
            </a:pPr>
            <a:r>
              <a:rPr lang="en-US" sz="1800" dirty="0"/>
              <a:t>The group of boys in the story was malicious (deliberately harmful/spiteful).</a:t>
            </a:r>
          </a:p>
          <a:p>
            <a:pPr marL="699516" indent="-571500"/>
            <a:endParaRPr lang="en-US" sz="1800" b="1" dirty="0"/>
          </a:p>
          <a:p>
            <a:pPr lvl="0"/>
            <a:r>
              <a:rPr lang="en-US" sz="1800" dirty="0"/>
              <a:t>Many of you would never dream of being physically malicious, but do you realize that MANY of you are being verbally malicious –to your friends.</a:t>
            </a:r>
          </a:p>
          <a:p>
            <a:pPr lvl="0"/>
            <a:r>
              <a:rPr lang="en-US" sz="1800" dirty="0"/>
              <a:t>Is it OK to call your friend or another person names based on physical characteristics?  Even if you are joking?</a:t>
            </a:r>
          </a:p>
          <a:p>
            <a:pPr lvl="0"/>
            <a:r>
              <a:rPr lang="en-US" sz="1800" dirty="0"/>
              <a:t>How does it make a person feel to be called a name over and over and over – in joking – by your friends?</a:t>
            </a:r>
          </a:p>
          <a:p>
            <a:pPr lvl="0"/>
            <a:r>
              <a:rPr lang="en-US" sz="1800" dirty="0"/>
              <a:t>Calling your friends names is an oxymoron (contradiction in terms). Why would this be consider an oxymoron?</a:t>
            </a:r>
          </a:p>
          <a:p>
            <a:pPr lvl="1"/>
            <a:endParaRPr lang="en-US" sz="1400" b="1" dirty="0"/>
          </a:p>
        </p:txBody>
      </p:sp>
      <p:pic>
        <p:nvPicPr>
          <p:cNvPr id="8" name="Picture 7" descr="Hands holding each other's wrists and interlinked to form a circle">
            <a:extLst>
              <a:ext uri="{FF2B5EF4-FFF2-40B4-BE49-F238E27FC236}">
                <a16:creationId xmlns:a16="http://schemas.microsoft.com/office/drawing/2014/main" id="{C2E1A2E3-94A3-4102-BE79-1FBBD6E480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054" r="26418" b="-1"/>
          <a:stretch/>
        </p:blipFill>
        <p:spPr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5334000"/>
            <a:ext cx="7498080" cy="3251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7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562088" cy="1325562"/>
          </a:xfrm>
        </p:spPr>
        <p:txBody>
          <a:bodyPr>
            <a:noAutofit/>
          </a:bodyPr>
          <a:lstStyle/>
          <a:p>
            <a:r>
              <a:rPr lang="en-US" sz="5400" dirty="0"/>
              <a:t>Doing the Right Thing</a:t>
            </a:r>
          </a:p>
        </p:txBody>
      </p:sp>
      <p:pic>
        <p:nvPicPr>
          <p:cNvPr id="8" name="Online Media 7" title="&quot;Unsung Hero&quot; [ภาพยนตร์โฆษณา ปี พ.ศ.2557 ] [Official TVC 2014: Thai Life Insurance]">
            <a:hlinkClick r:id="" action="ppaction://media"/>
            <a:extLst>
              <a:ext uri="{FF2B5EF4-FFF2-40B4-BE49-F238E27FC236}">
                <a16:creationId xmlns:a16="http://schemas.microsoft.com/office/drawing/2014/main" id="{20BDBCFC-397A-4622-9023-5639A333CB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13924" y="1752600"/>
            <a:ext cx="7516152" cy="4246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Discussion Questions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0BD047-E708-4CB2-BBD1-847CF5757C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897750"/>
              </p:ext>
            </p:extLst>
          </p:nvPr>
        </p:nvGraphicFramePr>
        <p:xfrm>
          <a:off x="628650" y="1825624"/>
          <a:ext cx="7886700" cy="480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281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"/>
            <a:ext cx="7162800" cy="647700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sz="4000" dirty="0"/>
              <a:t>“In the end, the extent of your influence depends on the depth of your concern for others.”  </a:t>
            </a:r>
          </a:p>
          <a:p>
            <a:pPr lvl="3" algn="ctr"/>
            <a:r>
              <a:rPr lang="en-US" sz="2700" i="1" dirty="0"/>
              <a:t>John Maxwell</a:t>
            </a:r>
          </a:p>
          <a:p>
            <a:pPr lvl="3" algn="ctr"/>
            <a:endParaRPr lang="en-US" sz="2700" i="1" dirty="0"/>
          </a:p>
          <a:p>
            <a:pPr marL="0" lvl="0" indent="0" algn="ctr">
              <a:buNone/>
            </a:pPr>
            <a:r>
              <a:rPr lang="en-US" sz="4000" dirty="0"/>
              <a:t>“Act as if what you do makes a difference. It does.” </a:t>
            </a:r>
          </a:p>
          <a:p>
            <a:pPr lvl="3" algn="ctr"/>
            <a:r>
              <a:rPr lang="en-US" sz="2700" i="1" dirty="0"/>
              <a:t>William James</a:t>
            </a:r>
          </a:p>
          <a:p>
            <a:pPr lvl="3" algn="ctr"/>
            <a:endParaRPr lang="en-US" sz="2700" i="1" dirty="0"/>
          </a:p>
          <a:p>
            <a:pPr marL="0" lvl="0" indent="0" algn="ctr">
              <a:buNone/>
            </a:pPr>
            <a:r>
              <a:rPr lang="en-US" sz="4000" dirty="0"/>
              <a:t> “People will forget what you said, people will forget what you did, but people will never forget how you made them feel.” </a:t>
            </a:r>
          </a:p>
          <a:p>
            <a:pPr lvl="3" algn="ctr"/>
            <a:r>
              <a:rPr lang="en-US" sz="2700" i="1" dirty="0"/>
              <a:t>Maya Angelou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Dangers of Using the &amp;#39;Golden Rule&amp;#39;">
            <a:extLst>
              <a:ext uri="{FF2B5EF4-FFF2-40B4-BE49-F238E27FC236}">
                <a16:creationId xmlns:a16="http://schemas.microsoft.com/office/drawing/2014/main" id="{F9D00997-B710-4C7A-AB9B-74E499DB79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8" r="18883"/>
          <a:stretch/>
        </p:blipFill>
        <p:spPr bwMode="auto">
          <a:xfrm>
            <a:off x="5943600" y="3048000"/>
            <a:ext cx="2971801" cy="34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306387"/>
            <a:ext cx="5791201" cy="4799013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sz="7200" i="1" dirty="0"/>
              <a:t>Are YOU treating others as you would like to be treated? </a:t>
            </a:r>
            <a:endParaRPr lang="en-US" sz="7200" dirty="0"/>
          </a:p>
          <a:p>
            <a:pPr marL="82296" indent="0" algn="ctr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0342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407</Words>
  <Application>Microsoft Office PowerPoint</Application>
  <PresentationFormat>On-screen Show (4:3)</PresentationFormat>
  <Paragraphs>38</Paragraphs>
  <Slides>8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Forte</vt:lpstr>
      <vt:lpstr>Verdana</vt:lpstr>
      <vt:lpstr>Office Theme</vt:lpstr>
      <vt:lpstr>Actions Speak Louder than Words</vt:lpstr>
      <vt:lpstr>Titan Creed</vt:lpstr>
      <vt:lpstr>Are you truly a friend? </vt:lpstr>
      <vt:lpstr>Story – Making a Difference</vt:lpstr>
      <vt:lpstr>Doing the Right Thing</vt:lpstr>
      <vt:lpstr>Discussion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Candus</dc:creator>
  <cp:lastModifiedBy>TCA Chantel Osborne</cp:lastModifiedBy>
  <cp:revision>45</cp:revision>
  <dcterms:created xsi:type="dcterms:W3CDTF">2010-07-26T01:02:13Z</dcterms:created>
  <dcterms:modified xsi:type="dcterms:W3CDTF">2022-01-11T16:20:42Z</dcterms:modified>
</cp:coreProperties>
</file>